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6" r:id="rId3"/>
    <p:sldId id="257" r:id="rId4"/>
    <p:sldId id="258" r:id="rId5"/>
    <p:sldId id="259" r:id="rId6"/>
    <p:sldId id="260" r:id="rId7"/>
  </p:sldIdLst>
  <p:sldSz cx="14630400" cy="8229600"/>
  <p:notesSz cx="8229600" cy="14630400"/>
  <p:embeddedFontLst>
    <p:embeddedFont>
      <p:font typeface="Adobe Gothic Std B" panose="020B0800000000000000" pitchFamily="34" charset="-128"/>
      <p:bold r:id="rId9"/>
    </p:embeddedFont>
    <p:embeddedFont>
      <p:font typeface="Cooper Black" panose="0208090404030B020404" pitchFamily="18" charset="0"/>
      <p:regular r:id="rId10"/>
    </p:embeddedFont>
    <p:embeddedFont>
      <p:font typeface="DM Sans Medium" pitchFamily="2" charset="0"/>
      <p:regular r:id="rId11"/>
    </p:embeddedFont>
    <p:embeddedFont>
      <p:font typeface="Inter"/>
      <p:regular r:id="rId12"/>
    </p:embeddedFont>
    <p:embeddedFont>
      <p:font typeface="Stencil" panose="040409050D0802020404" pitchFamily="8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4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vgsilh.com/607d8b/image/310919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hyperlink" Target="https://www.wallpaperflare.com/java-studio-shot-no-people-copy-space-indoors-black-background-wallpaper-chcfo/cr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205856-5425-73E9-BA99-5A27866FC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52338" y="0"/>
            <a:ext cx="6084278" cy="3207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A7246-C579-B2CE-2024-CDABF757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0505" y="7801675"/>
            <a:ext cx="1828958" cy="381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F0C58C-2BE5-455B-56B7-64EB6B543522}"/>
              </a:ext>
            </a:extLst>
          </p:cNvPr>
          <p:cNvSpPr txBox="1"/>
          <p:nvPr/>
        </p:nvSpPr>
        <p:spPr>
          <a:xfrm>
            <a:off x="1043353" y="351692"/>
            <a:ext cx="7174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Stencil" panose="040409050D0802020404" pitchFamily="82" charset="0"/>
              </a:rPr>
              <a:t>BT3008</a:t>
            </a:r>
            <a:endParaRPr lang="en-IN" sz="48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9A18C-566D-9E83-95F6-1F4203108DD2}"/>
              </a:ext>
            </a:extLst>
          </p:cNvPr>
          <p:cNvSpPr txBox="1"/>
          <p:nvPr/>
        </p:nvSpPr>
        <p:spPr>
          <a:xfrm>
            <a:off x="4865076" y="3647939"/>
            <a:ext cx="71745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ooper Black" panose="0208090404030B020404" pitchFamily="18" charset="0"/>
              </a:rPr>
              <a:t>SHYAMANTAK DUBEY</a:t>
            </a:r>
          </a:p>
          <a:p>
            <a:r>
              <a:rPr lang="en-US" sz="3200" dirty="0">
                <a:solidFill>
                  <a:schemeClr val="bg1"/>
                </a:solidFill>
                <a:latin typeface="Cooper Black" panose="0208090404030B020404" pitchFamily="18" charset="0"/>
              </a:rPr>
              <a:t>			</a:t>
            </a:r>
            <a:r>
              <a:rPr lang="en-IN" sz="3200" dirty="0">
                <a:solidFill>
                  <a:schemeClr val="bg1"/>
                </a:solidFill>
                <a:latin typeface="Cooper Black" panose="0208090404030B020404" pitchFamily="18" charset="0"/>
              </a:rPr>
              <a:t>23SCSE1420091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Cooper Black" panose="0208090404030B020404" pitchFamily="18" charset="0"/>
              </a:rPr>
              <a:t>KRISH KUMAR</a:t>
            </a:r>
          </a:p>
          <a:p>
            <a:r>
              <a:rPr lang="en-IN" sz="3200" dirty="0">
                <a:solidFill>
                  <a:schemeClr val="bg1"/>
                </a:solidFill>
                <a:latin typeface="Cooper Black" panose="0208090404030B020404" pitchFamily="18" charset="0"/>
              </a:rPr>
              <a:t>			23SCSE1420086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Cooper Black" panose="0208090404030B020404" pitchFamily="18" charset="0"/>
              </a:rPr>
              <a:t>ARYAN TYAGI</a:t>
            </a:r>
          </a:p>
          <a:p>
            <a:r>
              <a:rPr lang="en-IN" sz="3200" dirty="0">
                <a:solidFill>
                  <a:schemeClr val="bg1"/>
                </a:solidFill>
                <a:latin typeface="Cooper Black" panose="0208090404030B020404" pitchFamily="18" charset="0"/>
              </a:rPr>
              <a:t>			23SCSE1420017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Cooper Black" panose="0208090404030B020404" pitchFamily="18" charset="0"/>
              </a:rPr>
              <a:t>AMAN KASHYAP</a:t>
            </a:r>
          </a:p>
          <a:p>
            <a:r>
              <a:rPr lang="en-IN" sz="3200" dirty="0">
                <a:solidFill>
                  <a:schemeClr val="bg1"/>
                </a:solidFill>
                <a:latin typeface="Cooper Black" panose="0208090404030B020404" pitchFamily="18" charset="0"/>
              </a:rPr>
              <a:t>			23SCSE1420067</a:t>
            </a:r>
            <a:endParaRPr lang="en-US" sz="32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E7775-D7E9-001E-B160-4CB83F2BADF0}"/>
              </a:ext>
            </a:extLst>
          </p:cNvPr>
          <p:cNvSpPr txBox="1"/>
          <p:nvPr/>
        </p:nvSpPr>
        <p:spPr>
          <a:xfrm>
            <a:off x="715108" y="1603939"/>
            <a:ext cx="750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JAVA PROGRAMMIING…</a:t>
            </a:r>
            <a:endParaRPr lang="en-IN" sz="6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324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270046"/>
            <a:ext cx="4919305" cy="36895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42208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Music Player System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7186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basic music player system built with Java allows users to easily play, pause, skip, and manage their music library. It provides a simple and intuitive interface for music enthusiasts of all skill levels.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84BF5-CF44-AAC4-3772-8C9A1CCC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442" y="7687391"/>
            <a:ext cx="1828958" cy="3810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899291"/>
            <a:ext cx="4919186" cy="24308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4C5052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0288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music player that is easy to use and navigate, even for beginners with limited technical expertise.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4C5052"/>
          </a:solidFill>
          <a:ln/>
        </p:spPr>
      </p:sp>
      <p:sp>
        <p:nvSpPr>
          <p:cNvPr id="9" name="Text 5"/>
          <p:cNvSpPr/>
          <p:nvPr/>
        </p:nvSpPr>
        <p:spPr>
          <a:xfrm>
            <a:off x="49122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2281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core features like play, pause, skip, and library management to provide a seamless music listening experience.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2969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12" name="Text 8"/>
          <p:cNvSpPr/>
          <p:nvPr/>
        </p:nvSpPr>
        <p:spPr>
          <a:xfrm>
            <a:off x="10206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06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the system to handle growing music libraries and potential future enhancements without significant changes.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798558"/>
            <a:ext cx="4919305" cy="46323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2853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Flow Diagram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605111" y="2334339"/>
            <a:ext cx="30480" cy="4609862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6" name="Shape 2"/>
          <p:cNvSpPr/>
          <p:nvPr/>
        </p:nvSpPr>
        <p:spPr>
          <a:xfrm>
            <a:off x="6845022" y="282940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7" name="Shape 3"/>
          <p:cNvSpPr/>
          <p:nvPr/>
        </p:nvSpPr>
        <p:spPr>
          <a:xfrm>
            <a:off x="6365200" y="25894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4"/>
          <p:cNvSpPr/>
          <p:nvPr/>
        </p:nvSpPr>
        <p:spPr>
          <a:xfrm>
            <a:off x="6564511" y="2674501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867888" y="256115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PLAYLISTS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845022" y="387274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11" name="Shape 7"/>
          <p:cNvSpPr/>
          <p:nvPr/>
        </p:nvSpPr>
        <p:spPr>
          <a:xfrm>
            <a:off x="6365200" y="36328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2" name="Text 8"/>
          <p:cNvSpPr/>
          <p:nvPr/>
        </p:nvSpPr>
        <p:spPr>
          <a:xfrm>
            <a:off x="6522125" y="3717846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7867888" y="3604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Play/Pause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867888" y="40949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play or pause the currently selected song using the player controls.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6845022" y="576941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16" name="Shape 12"/>
          <p:cNvSpPr/>
          <p:nvPr/>
        </p:nvSpPr>
        <p:spPr>
          <a:xfrm>
            <a:off x="6365200" y="55295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7" name="Text 13"/>
          <p:cNvSpPr/>
          <p:nvPr/>
        </p:nvSpPr>
        <p:spPr>
          <a:xfrm>
            <a:off x="6519267" y="5614511"/>
            <a:ext cx="202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4"/>
          <p:cNvSpPr/>
          <p:nvPr/>
        </p:nvSpPr>
        <p:spPr>
          <a:xfrm>
            <a:off x="7867888" y="5501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EDIT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7867888" y="599158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edit  the next or previous song, or seek forward and backward within the current song.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E979B1-C3F4-5E07-3041-4D033257F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7398" y="7848567"/>
            <a:ext cx="1828958" cy="381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Stacks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Java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programming language used to build the music player system.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Audio APIs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Utilized Java audio APIs to handle audio playback, decoding, and control.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File I/O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file input/output operations to load and manage the user's music library.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44BB4-106D-22A4-8558-79680700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442" y="7687391"/>
            <a:ext cx="1828958" cy="3810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80" y="283488"/>
            <a:ext cx="1839039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References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Java Documentation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Official Java language and API documentation.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Java Audio APIs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Tutorials and examples on using Java audio libraries.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Java File I/O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Guides on Java file input/output operations.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A353F0-2D3C-5C7D-73B7-AF0A3EE905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54704" y="109299"/>
            <a:ext cx="4093450" cy="2558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89BC54-3139-D6BA-D41D-3D9998D8C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01442" y="7810450"/>
            <a:ext cx="1828958" cy="3810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268</Words>
  <Application>Microsoft Office PowerPoint</Application>
  <PresentationFormat>Custom</PresentationFormat>
  <Paragraphs>47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Stencil</vt:lpstr>
      <vt:lpstr>Adobe Gothic Std B</vt:lpstr>
      <vt:lpstr>Arial</vt:lpstr>
      <vt:lpstr>Inter</vt:lpstr>
      <vt:lpstr>DM Sans Medium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KRISH KUMAR</cp:lastModifiedBy>
  <cp:revision>4</cp:revision>
  <dcterms:created xsi:type="dcterms:W3CDTF">2024-10-21T06:46:53Z</dcterms:created>
  <dcterms:modified xsi:type="dcterms:W3CDTF">2024-11-12T04:59:34Z</dcterms:modified>
</cp:coreProperties>
</file>